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358" r:id="rId3"/>
    <p:sldId id="406" r:id="rId4"/>
    <p:sldId id="407" r:id="rId5"/>
    <p:sldId id="409" r:id="rId6"/>
    <p:sldId id="359" r:id="rId7"/>
    <p:sldId id="257" r:id="rId8"/>
    <p:sldId id="410" r:id="rId9"/>
    <p:sldId id="361" r:id="rId10"/>
    <p:sldId id="411" r:id="rId11"/>
    <p:sldId id="412" r:id="rId12"/>
    <p:sldId id="413" r:id="rId13"/>
    <p:sldId id="414" r:id="rId14"/>
    <p:sldId id="415" r:id="rId15"/>
    <p:sldId id="416" r:id="rId16"/>
    <p:sldId id="417" r:id="rId17"/>
    <p:sldId id="418" r:id="rId18"/>
    <p:sldId id="419" r:id="rId19"/>
    <p:sldId id="436" r:id="rId20"/>
    <p:sldId id="420" r:id="rId21"/>
    <p:sldId id="421" r:id="rId22"/>
    <p:sldId id="422" r:id="rId23"/>
    <p:sldId id="423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  <p:sldId id="434" r:id="rId35"/>
    <p:sldId id="401" r:id="rId36"/>
    <p:sldId id="402" r:id="rId37"/>
    <p:sldId id="403" r:id="rId38"/>
    <p:sldId id="435" r:id="rId39"/>
    <p:sldId id="405" r:id="rId40"/>
    <p:sldId id="357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amuhai" id="{77A84981-F2E5-4C97-AE10-652E3220530A}">
          <p14:sldIdLst>
            <p14:sldId id="256"/>
          </p14:sldIdLst>
        </p14:section>
        <p14:section name="Joujou Parsaoran tu Debata" id="{81397749-4D8E-4BEC-BC2F-FB668B0F8F30}">
          <p14:sldIdLst>
            <p14:sldId id="358"/>
            <p14:sldId id="406"/>
            <p14:sldId id="407"/>
            <p14:sldId id="409"/>
          </p14:sldIdLst>
        </p14:section>
        <p14:section name="Ende Parjolo" id="{642FE9DB-2016-4B05-B816-52A23577EDC3}">
          <p14:sldIdLst>
            <p14:sldId id="359"/>
            <p14:sldId id="257"/>
            <p14:sldId id="410"/>
          </p14:sldIdLst>
        </p14:section>
        <p14:section name="Votum - Introitus - Tangiang" id="{E3217D0E-38CD-49D5-A372-8A5EDEC91F1A}">
          <p14:sldIdLst>
            <p14:sldId id="361"/>
            <p14:sldId id="411"/>
            <p14:sldId id="412"/>
            <p14:sldId id="413"/>
          </p14:sldIdLst>
        </p14:section>
        <p14:section name="Ende Paduahon" id="{19BD78B3-BA31-4E32-A06B-A41B10BC6E45}">
          <p14:sldIdLst>
            <p14:sldId id="414"/>
            <p14:sldId id="415"/>
          </p14:sldIdLst>
        </p14:section>
        <p14:section name="Manjaha Epistel" id="{D152D228-481B-4F31-8A42-00F1D2F5E9DD}">
          <p14:sldIdLst>
            <p14:sldId id="416"/>
            <p14:sldId id="417"/>
            <p14:sldId id="418"/>
            <p14:sldId id="419"/>
            <p14:sldId id="436"/>
          </p14:sldIdLst>
        </p14:section>
        <p14:section name="Ende Patoluhon" id="{06607E59-3993-41CE-9061-CF94E3A99FF6}">
          <p14:sldIdLst>
            <p14:sldId id="420"/>
            <p14:sldId id="421"/>
          </p14:sldIdLst>
        </p14:section>
        <p14:section name="Jamita" id="{384AAEB2-874C-4584-A00F-239D5640292D}">
          <p14:sldIdLst>
            <p14:sldId id="422"/>
          </p14:sldIdLst>
        </p14:section>
        <p14:section name="Ende Paopathon" id="{D7ABD150-145D-45F1-8EA3-DB4BDE77BAE6}">
          <p14:sldIdLst>
            <p14:sldId id="423"/>
            <p14:sldId id="424"/>
            <p14:sldId id="425"/>
            <p14:sldId id="426"/>
            <p14:sldId id="427"/>
            <p14:sldId id="428"/>
            <p14:sldId id="429"/>
          </p14:sldIdLst>
        </p14:section>
        <p14:section name="Parsuruon" id="{D5A5DFF2-8335-4AC1-8406-D34C9540130B}">
          <p14:sldIdLst>
            <p14:sldId id="430"/>
            <p14:sldId id="431"/>
            <p14:sldId id="432"/>
            <p14:sldId id="433"/>
          </p14:sldIdLst>
        </p14:section>
        <p14:section name="Tangiang Panutup" id="{7A183598-C101-4185-8A61-182D0B5535BB}">
          <p14:sldIdLst>
            <p14:sldId id="434"/>
            <p14:sldId id="401"/>
            <p14:sldId id="402"/>
            <p14:sldId id="403"/>
            <p14:sldId id="435"/>
            <p14:sldId id="405"/>
          </p14:sldIdLst>
        </p14:section>
        <p14:section name="Penutupan Slide" id="{C3545D3F-4A9A-4519-BC0B-CB5225B148BC}">
          <p14:sldIdLst>
            <p14:sldId id="3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4EF1-5040-4190-BE26-5E3C29463269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6C17-4016-4B71-9B28-0132D83962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691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A6C17-4016-4B71-9B28-0132D83962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475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88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51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74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5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9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83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50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0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56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10" Type="http://schemas.microsoft.com/office/2007/relationships/hdphoto" Target="../media/hdphoto2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E95D290-074A-79D3-8F69-0AD09CC30A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14500"/>
            <a:ext cx="9143998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A54470-9BDB-3E4C-EF34-FBC378F35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27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6929" y="2228033"/>
            <a:ext cx="7810139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Selamat Datang di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Buhabuha Ijuk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/>
          <p:nvPr/>
        </p:nvGrpSpPr>
        <p:grpSpPr>
          <a:xfrm>
            <a:off x="705031" y="1698354"/>
            <a:ext cx="5257801" cy="577305"/>
            <a:chOff x="942973" y="2131419"/>
            <a:chExt cx="5257801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/>
            <p:nvPr/>
          </p:nvPicPr>
          <p:blipFill rotWithShape="1"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/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560D4B-DDF9-CC3C-5E22-9078093417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2285998" y="58885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Minggu, </a:t>
            </a:r>
            <a:r>
              <a:rPr lang="en-US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DD MMM YYYY</a:t>
            </a:r>
            <a:endParaRPr kumimoji="0" lang="en-US" sz="1800" b="0" i="0" u="none" strike="noStrike" kern="1200" cap="none" spc="0" normalizeH="0" baseline="0" noProof="1">
              <a:ln w="0"/>
              <a:uLnTx/>
              <a:uFillTx/>
              <a:latin typeface="Daytona" panose="020B060403050004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Pukul </a:t>
            </a:r>
            <a:r>
              <a:rPr kumimoji="0" lang="en-US" sz="1800" b="1" i="0" u="none" strike="noStrike" kern="1200" cap="none" spc="0" normalizeH="0" baseline="0" noProof="1">
                <a:ln w="0"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05:00 WIB</a:t>
            </a:r>
          </a:p>
        </p:txBody>
      </p:sp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Parsaoran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 Debata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17164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0698C9B0-F4AB-8E7C-26BF-C66DEA6B24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14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5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85D03151-F3DF-AC7D-A713-D8126AD9AC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Parsaoran tu Debata</a:t>
            </a:r>
            <a:endParaRPr kumimoji="0" lang="id-ID" sz="2800" b="1" i="0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4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Parsaoran tu Debata</a:t>
            </a:r>
            <a:endParaRPr kumimoji="0" lang="id-ID" sz="2800" b="1" i="0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38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Parsaoran tu Debata</a:t>
            </a:r>
            <a:endParaRPr kumimoji="0" lang="id-ID" sz="2800" b="1" i="0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66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4388B65-603B-4C70-1526-70D1523DD6A0}"/>
              </a:ext>
            </a:extLst>
          </p:cNvPr>
          <p:cNvSpPr txBox="1"/>
          <p:nvPr/>
        </p:nvSpPr>
        <p:spPr>
          <a:xfrm>
            <a:off x="914399" y="27617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705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D221C7C3-08AF-68C6-3C92-2201087DB2E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7E1C59-C455-281A-2602-5AEF0A4099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CB0B2653-82E5-2BBE-9385-FD67AA06DC3D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- Introitus - Tangiang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31621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7981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5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85D03151-F3DF-AC7D-A713-D8126AD9AC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6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75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2961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27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Manjaha 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4388B65-603B-4C70-1526-70D1523DD6A0}"/>
              </a:ext>
            </a:extLst>
          </p:cNvPr>
          <p:cNvSpPr txBox="1"/>
          <p:nvPr/>
        </p:nvSpPr>
        <p:spPr>
          <a:xfrm>
            <a:off x="914399" y="27617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7885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5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85D03151-F3DF-AC7D-A713-D8126AD9AC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Epistel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21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Epistel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6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Epistel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64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4388B65-603B-4C70-1526-70D1523DD6A0}"/>
              </a:ext>
            </a:extLst>
          </p:cNvPr>
          <p:cNvSpPr txBox="1"/>
          <p:nvPr/>
        </p:nvSpPr>
        <p:spPr>
          <a:xfrm>
            <a:off x="914399" y="27617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2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19717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42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4323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B0C31B-47B9-AA1A-D751-91F741D59B93}"/>
              </a:ext>
            </a:extLst>
          </p:cNvPr>
          <p:cNvSpPr txBox="1"/>
          <p:nvPr/>
        </p:nvSpPr>
        <p:spPr>
          <a:xfrm>
            <a:off x="914399" y="27617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huhut Papungu Pelean</a:t>
            </a:r>
            <a:endParaRPr kumimoji="0" lang="id-ID" sz="180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4999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75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30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23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88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568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530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506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5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85D03151-F3DF-AC7D-A713-D8126AD9AC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8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68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78FF070-C30F-AAC5-2FCA-67E249BC8F4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E9BF9B-3625-0E2D-467C-20F4BCED04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45B78C94-9AB6-C6A7-FB10-12D67B6F7D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48DC-5F70-A2BC-4D26-BF8306B65202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095F4-B9B6-B954-8A61-2EC4BE7820CB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82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Pelean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Buhabuha Ijuk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9001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B18C9F24-9B0E-F955-3D13-B4F661FA077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68C176-D379-32B0-FCE9-23F0BA274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8E32F0B8-74E2-EA46-2C4C-62D37440DCF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0A56624-0593-E80A-814A-E39F739968C7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A6CD2A-71B3-ED70-10DD-8875AF77092D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Buhabuha Ijuk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Ale Amanami na di banuaginjang. Sai pinarbadia ma GoarMu. Sai ro ma harajaonMu. Sai saut ma lomo ni rohaM di banuatonga on, songon na di banuaginjang.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9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66B1D1A-81B1-0626-EEF4-A59DF550BCA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E8FECC0-BC7F-117B-6A0A-2B5EDFA13E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E44946C3-3FDC-07DD-E892-C2F735554AF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5E9D63-C8EE-883A-1C14-C441DD642B33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669F24-9278-6D6F-9B5B-BC17DFA6DD65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Buhabuha Ijuk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Lehon ma tu hami sadarion hangoluan siapari. Sesa ma dosanami songon panesanami di dosa ni dongan na mardosa tu hami. Unang hami togihon tu pangunjunan,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49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B413D467-4AEC-D976-5EA1-6911271FFC4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1E7FBF-CBB2-87CC-3924-702C66A61D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0D2FD3DF-1638-EFCB-00A3-9B5E4115061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28EF4F-4D6A-99AB-078A-EAB0E37E33E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34DDDD-C884-C60C-B29E-6DA80D994437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Buhabuha Ijuk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palua ma hami sian pangago. Ai Ho do nampuna harajaon, dohot hagogoon, ro di hasangapon saleleng ni lelengna. Amen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24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66BBCB87-B7A5-D5FA-CD88-23A6D07C54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07F9-5372-C7A1-4B0D-32710B30D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4000">
                <a:schemeClr val="bg1"/>
              </a:gs>
              <a:gs pos="64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Pasupasu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Buhabuha Ijuk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38F43BCE-1E23-BA6B-F120-7D8336C272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7798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BBD39219-F65E-4BF4-8BB6-04B388A7BEB5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954961-497B-CE48-9E83-24CDF3C09907}"/>
              </a:ext>
            </a:extLst>
          </p:cNvPr>
          <p:cNvSpPr/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E79DCD48-6C80-3FD5-2F97-C2C0ADF01685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40C4C6-2FDA-48C4-3B16-0FF34BC9B1BC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Amen, Amen, Amen.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A5053C-EC4F-96DC-51B6-0E0BD992E8C7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845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890744"/>
            <a:ext cx="79179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367524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 mangendehon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8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3FE5E5BA-956D-A220-A151-E491E0E4F9F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14500"/>
            <a:ext cx="9143998" cy="51434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276440-D743-3861-A605-B03E17CC26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27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D8F8C44B-5317-048E-D0B3-BBDD795AF80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1873"/>
          <a:stretch/>
        </p:blipFill>
        <p:spPr bwMode="auto">
          <a:xfrm>
            <a:off x="0" y="4638675"/>
            <a:ext cx="9144000" cy="22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7739" y="2211823"/>
            <a:ext cx="7808548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Parhalado dohot Parhobas ni Partangianganta sadarion pasahathon</a:t>
            </a:r>
            <a:endParaRPr kumimoji="0" lang="id-ID" b="0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gradFill flip="none" rotWithShape="1">
                  <a:gsLst>
                    <a:gs pos="100000">
                      <a:srgbClr val="C00000"/>
                    </a:gs>
                    <a:gs pos="22000">
                      <a:schemeClr val="accent5">
                        <a:lumMod val="50000"/>
                      </a:schemeClr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Paska!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gradFill flip="none" rotWithShape="1">
                  <a:gsLst>
                    <a:gs pos="100000">
                      <a:srgbClr val="C00000"/>
                    </a:gs>
                    <a:gs pos="22000">
                      <a:schemeClr val="accent5">
                        <a:lumMod val="50000"/>
                      </a:schemeClr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Tuhanta ma na Mamasumasu</a:t>
            </a:r>
            <a:endParaRPr kumimoji="0" lang="id-ID" sz="3600" b="1" i="0" u="none" strike="noStrike" kern="1200" cap="none" spc="0" normalizeH="0" baseline="0" noProof="1">
              <a:ln w="0"/>
              <a:gradFill flip="none" rotWithShape="1">
                <a:gsLst>
                  <a:gs pos="100000">
                    <a:srgbClr val="C00000"/>
                  </a:gs>
                  <a:gs pos="22000">
                    <a:schemeClr val="accent5">
                      <a:lumMod val="50000"/>
                    </a:schemeClr>
                  </a:gs>
                </a:gsLst>
                <a:lin ang="13500000" scaled="1"/>
                <a:tileRect/>
              </a:gra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47027" y="6211108"/>
            <a:ext cx="684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Slide ini disusun oleh Seksi Multimedia HKBP Jatinegara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35C36E-AA16-7595-558C-E4E2AC6C5F61}"/>
              </a:ext>
            </a:extLst>
          </p:cNvPr>
          <p:cNvGrpSpPr/>
          <p:nvPr/>
        </p:nvGrpSpPr>
        <p:grpSpPr>
          <a:xfrm>
            <a:off x="705031" y="169835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D9656F88-AF54-84E5-8A9F-9B24ECAED7BF}"/>
                </a:ext>
              </a:extLst>
            </p:cNvPr>
            <p:cNvPicPr/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F0DB07-8888-5C4F-CF6E-E862420B8DDC}"/>
                </a:ext>
              </a:extLst>
            </p:cNvPr>
            <p:cNvSpPr txBox="1"/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1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105</TotalTime>
  <Words>905</Words>
  <Application>Microsoft Office PowerPoint</Application>
  <PresentationFormat>On-screen Show (4:3)</PresentationFormat>
  <Paragraphs>214</Paragraphs>
  <Slides>40</Slides>
  <Notes>1</Notes>
  <HiddenSlides>0</HiddenSlides>
  <MMClips>40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Aptos</vt:lpstr>
      <vt:lpstr>Arial</vt:lpstr>
      <vt:lpstr>Calibri</vt:lpstr>
      <vt:lpstr>Calibri Light</vt:lpstr>
      <vt:lpstr>Daytona</vt:lpstr>
      <vt:lpstr>Montserrat</vt:lpstr>
      <vt:lpstr>Montserrat SemiBold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Buhabuha Ijuk</dc:title>
  <dc:subject>File PowerPoint untuk Tata Ibadah Buhabuha Ijuk dalam Bahasa Batak.</dc:subject>
  <dc:creator>HKBP Jatinegara</dc:creator>
  <cp:lastModifiedBy>Andreas Jordan Paidotua</cp:lastModifiedBy>
  <cp:revision>35</cp:revision>
  <dcterms:created xsi:type="dcterms:W3CDTF">2024-01-12T01:32:42Z</dcterms:created>
  <dcterms:modified xsi:type="dcterms:W3CDTF">2024-03-20T04:34:20Z</dcterms:modified>
  <cp:contentStatus>Final</cp:contentStatus>
  <dc:language>Indonesian; Batak</dc:language>
  <cp:version>1.0.240318.BUHABUHAIJUK</cp:version>
</cp:coreProperties>
</file>